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4"/>
  </p:normalViewPr>
  <p:slideViewPr>
    <p:cSldViewPr snapToGrid="0" snapToObjects="1">
      <p:cViewPr varScale="1">
        <p:scale>
          <a:sx n="93" d="100"/>
          <a:sy n="93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tiff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1A72B62-C6A2-A846-BA0B-64175B79F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pic>
        <p:nvPicPr>
          <p:cNvPr id="11" name="Imagen 10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F35BA3B-CC2E-7445-BFAD-05148910D91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972" y="1393370"/>
            <a:ext cx="4992871" cy="5152571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E2EDD2-F735-4543-960F-6AAB22C6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BB7199-2DEF-4A46-BF55-67770978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43CD1D-B301-8447-B9EE-189D2737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0EF6D2D-B49D-6246-908E-AF2E72E3C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1771952"/>
            <a:ext cx="9182664" cy="3470828"/>
          </a:xfrm>
          <a:prstGeom prst="rect">
            <a:avLst/>
          </a:prstGeom>
        </p:spPr>
      </p:pic>
      <p:pic>
        <p:nvPicPr>
          <p:cNvPr id="12" name="Imagen 11" descr="Imagen que contiene árbol, palma, flor&#10;&#10;Descripción generada automáticamente">
            <a:extLst>
              <a:ext uri="{FF2B5EF4-FFF2-40B4-BE49-F238E27FC236}">
                <a16:creationId xmlns:a16="http://schemas.microsoft.com/office/drawing/2014/main" id="{F7B5C948-92F5-C747-9B68-944EBAB3F512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888" y="1812452"/>
            <a:ext cx="3971302" cy="4090606"/>
          </a:xfrm>
          <a:prstGeom prst="rect">
            <a:avLst/>
          </a:prstGeom>
        </p:spPr>
      </p:pic>
      <p:pic>
        <p:nvPicPr>
          <p:cNvPr id="13" name="Imagen 12" descr="Imagen que contiene reloj&#10;&#10;Descripción generada automáticamente">
            <a:extLst>
              <a:ext uri="{FF2B5EF4-FFF2-40B4-BE49-F238E27FC236}">
                <a16:creationId xmlns:a16="http://schemas.microsoft.com/office/drawing/2014/main" id="{060FEE31-D52E-4546-B077-A8EA34B66EEB}"/>
              </a:ext>
            </a:extLst>
          </p:cNvPr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342" y="498765"/>
            <a:ext cx="2353085" cy="10612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8B1641-DF1F-6A42-9CB3-173C55194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781" y="3139186"/>
            <a:ext cx="7329715" cy="1403123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CC8299-CE43-B142-8C3D-8ABE42A4D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039" y="2045855"/>
            <a:ext cx="7590972" cy="65314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654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2BF31-FDF8-2942-BC60-503195BB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B53AA4-A33A-7341-9409-AB8AC753A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7964DC-754B-DF4C-A4D3-690D8C271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8456D-DAB9-2445-8C71-419C8462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C95787-C202-FE4E-928F-5DF7D118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535F68-D072-AD4C-99B6-044448BB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989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2C348-699C-0D44-9940-AE52BE8E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672372-E2BC-9B49-A263-A178B37A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CCC80-BE6D-7546-8902-D54F542C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B01AFB-10B0-6341-97DC-742837F5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C44CBF-348B-2742-BB0B-1F5C18A4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535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84335A-F44C-1840-811C-5B475968F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49495-D2DD-C54A-9319-19ED8F355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99FB06-D897-0A4B-8113-5279DFEC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7175B-0A17-5848-8B8A-14954306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9BCC13-0E3B-2641-AF2C-388EE4D9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680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3F40D5A-E790-4646-B016-221867494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6" t="31958" r="8636" b="14074"/>
          <a:stretch/>
        </p:blipFill>
        <p:spPr>
          <a:xfrm>
            <a:off x="0" y="0"/>
            <a:ext cx="12192000" cy="69296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7D5A410-07A9-2143-8CBB-3F8A89D7F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552"/>
          <a:stretch/>
        </p:blipFill>
        <p:spPr>
          <a:xfrm>
            <a:off x="6761198" y="2851581"/>
            <a:ext cx="4618002" cy="400641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1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F04B79-F8C5-1C46-B9DA-B011AB883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51" b="-1"/>
          <a:stretch/>
        </p:blipFill>
        <p:spPr>
          <a:xfrm>
            <a:off x="1028057" y="0"/>
            <a:ext cx="5372743" cy="5719597"/>
          </a:xfrm>
          <a:prstGeom prst="rect">
            <a:avLst/>
          </a:prstGeom>
          <a:effectLst>
            <a:outerShdw blurRad="266700" dist="38100" dir="2700000" sx="101000" sy="101000" algn="tl" rotWithShape="0">
              <a:prstClr val="black">
                <a:alpha val="46000"/>
              </a:prstClr>
            </a:outerShdw>
          </a:effectLst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E2EDD2-F735-4543-960F-6AAB22C6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BB7199-2DEF-4A46-BF55-67770978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43CD1D-B301-8447-B9EE-189D2737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8B1641-DF1F-6A42-9CB3-173C55194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969" y="252022"/>
            <a:ext cx="4991594" cy="2061027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CC8299-CE43-B142-8C3D-8ABE42A4D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657" y="2480624"/>
            <a:ext cx="3839688" cy="94145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CA4B27-5971-3C44-8691-196A582A69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428" y="516348"/>
            <a:ext cx="2815772" cy="1270051"/>
          </a:xfrm>
          <a:prstGeom prst="rect">
            <a:avLst/>
          </a:prstGeom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A86EC4EC-2319-2F46-A2F8-7255C792773F}"/>
              </a:ext>
            </a:extLst>
          </p:cNvPr>
          <p:cNvSpPr txBox="1">
            <a:spLocks/>
          </p:cNvSpPr>
          <p:nvPr userDrawn="1"/>
        </p:nvSpPr>
        <p:spPr>
          <a:xfrm>
            <a:off x="8287656" y="4862286"/>
            <a:ext cx="2924631" cy="1211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Haga clic para modificar el estilo de subtítulo del patrón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33B42-1085-3B4A-AE91-C9E49BFD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8ED331-CA2E-D041-A3E1-A547BF351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869CA-A77E-2548-ABDB-C9888F51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FAE8D8-1FF1-0F47-B2E1-65A27176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EAAE34-45BA-2448-A55D-35CEAB19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71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3D50C-8679-904F-AC78-E10CAEAA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DCA98-58A7-1C40-AFFE-E148639EE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75E18A-8E30-9148-A430-F8A5B8D2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9FBB25-C33A-6149-9125-716D7CB5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8F14-9F5D-1742-96CF-E75A8EEE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920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A028B-4802-C24E-B894-19AA567B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A6199-9D18-8344-97D2-045451BEE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5F40DB-696B-D54E-A1AF-11DB3695A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471777-004E-5149-BE81-E0915FCB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31101C-3EF6-A345-97BA-BABE2A23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1CEC3D-38EA-4046-83DC-D9FE0D95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190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5964E-212D-1246-BE73-6C53A052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245984-3899-854B-9A54-D68D63CDD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E6C42-702D-F448-9A67-640858507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9E999A-7D91-784C-A1AA-52FEB9C5A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950E82-0AF8-0B45-80A5-191DAC7D5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98B67B-6888-164C-BCDB-CE1F2566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6DB337-4EDA-1647-A267-04544817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24158A-B740-5D45-A6FA-6F5FCC15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157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3824B-49B0-084E-BD6D-4257EC94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26877A-899C-ED48-A0D0-CA7FC90C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576305-2F20-9542-9C73-99A9F3BE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E03EE3-9D34-614C-89A3-086D605E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118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2F24C6-955B-1E4E-AA20-8ADEA931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FB354A-6A16-874D-9729-1201561B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2BA940-1FCE-9A4D-9C51-8F4B18F0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3A030-BC38-9F4C-A517-3E1B6DB2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0EBA8D-A643-A946-A309-76CFD6A3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026DC5-B330-6947-8CD4-216C95842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401EC9-551F-194D-9A6C-E522F013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32CB5-3FED-4C48-8B61-2BC30AF2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FE996B-BBBA-6D49-AFB8-10D34F71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489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DD2AAE1-88A7-204C-BA90-614D21F9D0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95" t="50913" r="46916" b="16825"/>
          <a:stretch/>
        </p:blipFill>
        <p:spPr>
          <a:xfrm>
            <a:off x="0" y="0"/>
            <a:ext cx="12162972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0FDEEF1-7CAF-074A-8D45-BF1E5FDF108F}"/>
              </a:ext>
            </a:extLst>
          </p:cNvPr>
          <p:cNvSpPr/>
          <p:nvPr userDrawn="1"/>
        </p:nvSpPr>
        <p:spPr>
          <a:xfrm>
            <a:off x="522514" y="377371"/>
            <a:ext cx="11234057" cy="631371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E9A44A-BD22-2848-90AC-5A2EB41C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5B271-CD32-004A-871A-747826B0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7186C1-E05E-6B4A-84BB-6B41A85CD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2B2B-FAE5-0D43-AE9B-7CB7754C0AC9}" type="datetimeFigureOut">
              <a:rPr lang="es-EC" smtClean="0"/>
              <a:t>9/3/21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A0C7C0-8E23-C347-82E8-7F8812813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2815A-9641-B345-AE81-D9CABB52D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B98A-39C2-544F-A775-E4E7EED10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981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7EB14-E911-F34D-A4C4-FE0A08CB8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19939B-164E-584B-8670-AAA4614B4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950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E47FB-209A-144B-B9F9-982DFD2A7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4F9966-5D2A-1F4D-9198-84F4BC1A7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40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0609E-D45E-DF49-91D1-B87211C5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E02362-749F-B446-B165-F725AF63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9370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Macintosh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Estefanía Gómez</dc:creator>
  <cp:lastModifiedBy>Carla Estefanía Gómez</cp:lastModifiedBy>
  <cp:revision>1</cp:revision>
  <dcterms:created xsi:type="dcterms:W3CDTF">2021-03-09T10:10:53Z</dcterms:created>
  <dcterms:modified xsi:type="dcterms:W3CDTF">2021-03-09T11:19:46Z</dcterms:modified>
</cp:coreProperties>
</file>